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7" r:id="rId20"/>
    <p:sldId id="274" r:id="rId21"/>
    <p:sldId id="275" r:id="rId22"/>
    <p:sldId id="276" r:id="rId23"/>
    <p:sldId id="288" r:id="rId24"/>
    <p:sldId id="277" r:id="rId25"/>
    <p:sldId id="278" r:id="rId26"/>
    <p:sldId id="286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12981-27A7-45EA-9509-7076E8B4B4D5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4FBEE-889B-43A7-8A49-A7A83C96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6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07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9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1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07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3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xasxxzdxsaxsZCSZdcxcscsacsadcescszcdscscxczcx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08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29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4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FBEE-889B-43A7-8A49-A7A83C962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2014-ED60-4C40-AD2D-CE77182A6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F33A3-3200-4A3E-A48D-51C8E1F64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51650-2F1B-42EE-985A-DBA56359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65D9F-2B1C-4424-B2C2-AA18925E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735A2-D92B-4336-AFEB-37691A6B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5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3F93-8433-41E3-B7D0-B9B38BCC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0E8B8-BBA2-41EB-AEB4-DA9ED000C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B5512-B9C0-4E2E-86D5-A593FF6B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5425-B481-42C6-B760-302F36A1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81ED-5399-440F-B9F8-ACB61992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4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1A8AD-F562-4C72-B9DE-D613E51B1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F61AE-AB42-4D49-A8D8-60B67E153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8032A-5ECD-4169-A264-8888AAAB9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754F-BA46-46AF-AF0E-55201F8B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37C9F-F54E-4180-B893-87EA9AB1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CDCE-54FC-408C-AE63-4FC8C043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6734-701D-4909-8F67-9C2DCCFEC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80890-A7A6-4126-9C3F-62565D6F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9435A-5AA9-46B3-B404-1EE9FC52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16C43-D26A-4150-9ED3-39600B8A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5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0161-62F1-4BE6-B0D0-386EDFF5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36376-3E13-4B8B-9EC7-966EFF24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02EED-8307-4280-B2DA-F78DDDD7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648DC-E9E7-47E9-AD19-97CFDB22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109D-E34A-45D2-A071-B9B8FBD7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726A-BE73-4DA2-BB0D-699D5907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A6D1-7C7E-40F4-ABD5-AE18AE408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EF7D6-6C85-4C5A-ABF7-74BAFE573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3BDE1-F1FE-468F-B500-19236EA9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52DA3-C1EB-42E3-8E87-A5C5DE1D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D46FF-9BE1-4F7A-9854-73EBAFB2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6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4615-301B-4664-9693-B5B7ACF3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F2AB5-F07D-4582-A598-CDAD5C017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659C1-DF5E-4741-8631-D75DA12EF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A5B2AF-D778-4A84-9C7E-D25C2EE5C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A5F71-6A95-425C-9D55-694B18849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F1016-8CA9-4F17-898F-6D1341B2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2CAA2A-81F9-4D3F-A9A2-00DBFD52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8A5B7-8215-4319-A529-70902ADC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49B3-A683-4930-89DD-B546926B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49776-F3A3-46A9-8BE9-95B5BD88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2CE92-D212-46BF-8704-FB611B2E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43A4D-A26F-44E0-8359-E2D294C6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7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48837-6AB5-4430-9C7E-37ED05E2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258BE-3CF4-4546-A6B0-CD8343AC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48898-587E-4CDC-A8E3-C0BC5B698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8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4712-95FE-4A2F-8E81-40F1BE51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3C9F-3913-47CA-AF37-8256EC127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92862-2DC0-49A6-A192-9E1631878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C3637-B4C4-4B15-8A73-55581A97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855D3-BF96-427C-9A5F-9003A8C9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6CB6B-03F9-4D74-90CA-0EB0837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EDEB-9574-49CB-A28B-0F713781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68576-B188-4AA6-B6A8-C165ED5A4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20253-E82D-4314-A257-BD3A8CAF2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4FEC2-19D4-46FC-BBEA-BA85D48F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01E1A-8DCE-43ED-9948-BFCB0E10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23BDC-9C6F-47F0-90B5-056AF1BB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5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E28D7-DBA5-4488-8361-32F2B6C1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8FFDE-4EF0-4A70-A1A5-6A028415B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90D0-FE89-45DA-AC20-C7D878982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3FDB3-663D-43A2-9789-FAAB1AEFFC8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E32A9-7AF9-4BA7-B482-8F5140161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6E63B-6C9D-45C1-9FA7-5069A5ABB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3DA4-7492-49A2-8A44-F7C40C421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0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AF27-484C-4F4F-B70E-8F9685D2D7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D1EF8-81B2-4B5E-99F3-C340D1380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5B9F31-56E6-41D1-A732-8A74706A2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4511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man, table, young&#10;&#10;Description automatically generated">
            <a:extLst>
              <a:ext uri="{FF2B5EF4-FFF2-40B4-BE49-F238E27FC236}">
                <a16:creationId xmlns:a16="http://schemas.microsoft.com/office/drawing/2014/main" id="{8A975BA0-4ED6-4733-AA9E-C16DD7AF6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3629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5C6C88-A7E5-44F6-BF40-909E90A03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410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25C2851A-09C3-47CD-9CAE-A1E23DFB3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32295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D748A776-35C3-40A5-997B-353223D85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9424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92B57D-0E9E-4041-8B38-A38158347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522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D4238F-0ADA-4AFC-B09E-88C2CF2D8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3646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utting, cake&#10;&#10;Description automatically generated">
            <a:extLst>
              <a:ext uri="{FF2B5EF4-FFF2-40B4-BE49-F238E27FC236}">
                <a16:creationId xmlns:a16="http://schemas.microsoft.com/office/drawing/2014/main" id="{130FB834-3262-4A41-9BF1-891F3CCC5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0538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D79D3D-5D67-4B49-8B4D-2AFAF5EC1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894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5D357F-BAB3-4394-B1A1-18B0079BA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230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338959-156B-46DA-9B80-03002E73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1" y="410684"/>
            <a:ext cx="6951216" cy="1609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D40FF3-4D4F-4D8A-8E5E-F054A0EB2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58" y="410684"/>
            <a:ext cx="4133481" cy="52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7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36130EB7-08BF-43C6-B3B7-EDCFA7F5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373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187AF0-0147-4867-9623-433C0ABB4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2080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2D334C-611F-44B5-B2A7-99D6EDAD5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00129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1491D4-D39D-4147-8674-866C3F80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8116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660B4-C4C9-4C47-875C-292CE09D9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C3AC32-76F5-436F-8344-C00214399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76706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7818CA-4709-4E89-93C6-32FAC3BAD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21768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0A0516-B1C8-49E4-91B4-2F9E9724A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54057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59F7DB22-E59C-4EB6-BDF3-A38D40581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00614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708BB2-29D7-42DD-9591-407DCD2C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22334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A3B66F-D199-4B1D-817B-92BF64CB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54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4F1BD4-CA4B-46B9-996A-FF0E5BF89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827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D6945-F8A2-4882-BFDF-B5EA76825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66614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B92079-D568-4428-962F-903698F3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57376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8663D5-48A1-4C36-9E7F-5BB7B2CC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9941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7970DA69-748F-4E61-B60A-57A6D4854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0228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835F8F9-7F0E-4F8B-81BE-6CB8094BE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6747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EEC0004B-42D5-4297-BCDF-9675398FF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9298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4240409-6F71-43DB-B2AB-12CCAA7D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9307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id="{FC7F7AF1-4911-43F5-904E-E9FA5673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443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457819-A485-4C2A-83C2-5B4F2C38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3882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4458175A-7001-49D5-96E3-7AC1780F7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7719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11</Words>
  <Application>Microsoft Office PowerPoint</Application>
  <PresentationFormat>Layar Lebar</PresentationFormat>
  <Paragraphs>11</Paragraphs>
  <Slides>33</Slides>
  <Notes>10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IA Titip!</dc:title>
  <dc:creator>MUHAMMAD ADE ANDREANSYAH;SAGERI FIKRI RAMADHAN;AJI PRIAMBODO SANTOSO;ARIANI FITRIA KUSUMANINGTYAS</dc:creator>
  <dc:description>_x000d_
 Mata Kuliah : _x000d_
 Topik Khusus 1 SIDE_x000d_
_x000d_
 Dosen Pengampu :_x000d_
 Dana Sulistyo Kusumo, S.T., M.T., Phd_x000d_
_x000d_
 Anggota Kelompok :_x000d_
 Sageri Fikri Ramadhan - 1301164341	_x000d_
 Aji Priambodo Santoso - 1301164096_x000d_
 Muhammad Ade Andreansyah - 1301173352_x000d_
 Ariani Fitria Kusumaningtyas - 1301164155</dc:description>
  <cp:lastModifiedBy>Sageri Ramadhan</cp:lastModifiedBy>
  <cp:revision>7</cp:revision>
  <dcterms:created xsi:type="dcterms:W3CDTF">2020-04-25T22:20:13Z</dcterms:created>
  <dcterms:modified xsi:type="dcterms:W3CDTF">2020-04-27T14:42:20Z</dcterms:modified>
</cp:coreProperties>
</file>